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3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8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5CF29-7696-48C0-AF4F-3962A2AB51F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56BCD-C4E6-4207-AB31-6A07FD8A32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6B88B-2A76-409E-95F3-7D6143FA43A4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AE2AB-E728-4004-ADE0-694F1BAF3D6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D:\Kazhdyj%20rebenok%20imeet%20pravo%20byt'%20rebenkom%20_).240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D:\My%20imeem%20pravo%20my%20deti.360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Детей!!!</a:t>
            </a:r>
            <a:endParaRPr lang="ru-RU" dirty="0"/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71612"/>
            <a:ext cx="7643866" cy="5000660"/>
          </a:xfrm>
        </p:spPr>
      </p:pic>
    </p:spTree>
  </p:cSld>
  <p:clrMapOvr>
    <a:masterClrMapping/>
  </p:clrMapOvr>
  <p:transition advTm="2402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Kazhdyj rebenok imeet pravo byt' rebenkom _).24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0063" y="214313"/>
            <a:ext cx="8001000" cy="6000750"/>
          </a:xfrm>
          <a:prstGeom prst="rect">
            <a:avLst/>
          </a:prstGeom>
        </p:spPr>
      </p:pic>
    </p:spTree>
  </p:cSld>
  <p:clrMapOvr>
    <a:masterClrMapping/>
  </p:clrMapOvr>
  <p:transition advTm="86581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My imeem pravo my deti.36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285728"/>
            <a:ext cx="7929618" cy="5929353"/>
          </a:xfrm>
          <a:prstGeom prst="rect">
            <a:avLst/>
          </a:prstGeom>
        </p:spPr>
      </p:pic>
    </p:spTree>
  </p:cSld>
  <p:clrMapOvr>
    <a:masterClrMapping/>
  </p:clrMapOvr>
  <p:transition advTm="273579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3</Words>
  <Application>Microsoft Office PowerPoint</Application>
  <PresentationFormat>Экран (4:3)</PresentationFormat>
  <Paragraphs>1</Paragraphs>
  <Slides>3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Права Детей!!!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Детей!!!</dc:title>
  <dc:creator>Оксана</dc:creator>
  <cp:lastModifiedBy>Оксана</cp:lastModifiedBy>
  <cp:revision>4</cp:revision>
  <dcterms:created xsi:type="dcterms:W3CDTF">2013-10-09T18:41:21Z</dcterms:created>
  <dcterms:modified xsi:type="dcterms:W3CDTF">2013-10-09T19:13:24Z</dcterms:modified>
</cp:coreProperties>
</file>