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036A5-3084-4153-928D-499322CC8D0C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97267-9307-4875-BA79-1FCA913C884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E%D1%80%D0%B8%D0%B4%D0%B8%D1%87%D0%B5%D1%81%D0%BA%D0%B0%D1%8F_%D1%81%D0%B8%D0%BB%D0%B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Международные традиции законодательной власти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816424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Законодательная власть — это ветвь государственной власти, которая занимается разработкой и принятием законов и др. нормативных актов, регулирующих общественную жизнь, принимает и контролирует бюджет страны.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368152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Законодательная власть в Республике Беларусь  представлена так:</a:t>
            </a:r>
            <a:endParaRPr lang="ru-RU" sz="3600" dirty="0"/>
          </a:p>
        </p:txBody>
      </p:sp>
      <p:pic>
        <p:nvPicPr>
          <p:cNvPr id="7" name="Содержимое 6" descr="zakonodatelna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204864"/>
            <a:ext cx="4157641" cy="41160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987824" y="836712"/>
            <a:ext cx="3008313" cy="45437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Национальное собрание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52736"/>
            <a:ext cx="3008313" cy="5073427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Национальное собрание было создано в 1996 году в связи с изменением Конституции, когда прекратились полномочия Верховного Совета Республики Беларусь, бывшего парламента до этого. Срок полномочий Национального собрания — 4 года.</a:t>
            </a:r>
            <a:endParaRPr lang="ru-RU" sz="2400" dirty="0"/>
          </a:p>
        </p:txBody>
      </p:sp>
      <p:pic>
        <p:nvPicPr>
          <p:cNvPr id="8" name="Содержимое 7" descr="19821407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132856"/>
            <a:ext cx="5255555" cy="28083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908720"/>
            <a:ext cx="3008313" cy="787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Палата Представителей                     ( нижняя палата)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96136" y="836712"/>
            <a:ext cx="3240360" cy="5904656"/>
          </a:xfrm>
        </p:spPr>
        <p:txBody>
          <a:bodyPr/>
          <a:lstStyle/>
          <a:p>
            <a:r>
              <a:rPr lang="ru-RU" sz="1700" dirty="0" smtClean="0"/>
              <a:t>Состав Палаты представителей — 110 депутатов. Избрание депутатов осуществляется на основе всеобщего, свободного, равного, прямого избирательного права при тайном голосовании. Выборы происходят по одномандатным округам.  </a:t>
            </a:r>
          </a:p>
          <a:p>
            <a:r>
              <a:rPr lang="ru-RU" sz="1700" dirty="0" smtClean="0"/>
              <a:t>Основные полномочия :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/>
              <a:t> </a:t>
            </a:r>
            <a:r>
              <a:rPr lang="ru-RU" sz="1700" dirty="0" smtClean="0"/>
              <a:t>рассматривает и принимает проекты законов; 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назначает выборы Президента; 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даёт согласие Президенту на назначение премьер-министра; 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выражает вотум недоверия правительству; 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выдвигает обвинения против Президента.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DSC0062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5184576" cy="35666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268760"/>
            <a:ext cx="3008313" cy="526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Совет Республики </a:t>
            </a:r>
            <a:br>
              <a:rPr lang="ru-RU" dirty="0" smtClean="0"/>
            </a:br>
            <a:r>
              <a:rPr lang="ru-RU" dirty="0" smtClean="0"/>
              <a:t>( верхняя палата)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836712"/>
            <a:ext cx="3538736" cy="56886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Совет Республики является палатой территориального представительства. Он состоит из 56 членов: по 8 членов избирают областные и Минских городской совет при тайном голосовании, ещё 8 членов назначает Президент.</a:t>
            </a:r>
          </a:p>
          <a:p>
            <a:r>
              <a:rPr lang="ru-RU" dirty="0" smtClean="0"/>
              <a:t>Основные полномочия: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одобрение или отклонение проектов законов, принятых Палатой представителей;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избирает 6 судей Конституционного Суда и 6 членов Центральной комиссии по выборам и проведению республиканских референдумов;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дает согласие на назначение Президентом Председателя Конституционного Суда, Председателя и судей Верховного Суда и других высших должностных лиц;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контролирует работы местных советов депутатов, может отменять их решение или распустить в случае нарушения законодательства;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рассматривает указы Президента о введении чрезвычайного и военного положения;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принимает решение об отрешении Президента от должности. </a:t>
            </a:r>
          </a:p>
          <a:p>
            <a:endParaRPr lang="ru-RU" dirty="0"/>
          </a:p>
        </p:txBody>
      </p:sp>
      <p:pic>
        <p:nvPicPr>
          <p:cNvPr id="5" name="Содержимое 4" descr="000572_96919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32250" y="2420888"/>
            <a:ext cx="4895185" cy="32552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6336704" cy="36004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    Законотворческая</a:t>
            </a:r>
            <a:r>
              <a:rPr lang="ru-RU" dirty="0" smtClean="0"/>
              <a:t> </a:t>
            </a:r>
            <a:r>
              <a:rPr lang="ru-RU" sz="3100" dirty="0" smtClean="0"/>
              <a:t>деятельность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86409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Право законодательной инициативы принадлежит Президенту, депутатам Палаты представителей, Совету Республики, Правительству, а также гражданам, обладающим избирательным правом, в количестве не менее 50 тысяч человек и реализуется в Палате представителей. </a:t>
            </a:r>
          </a:p>
          <a:p>
            <a:endParaRPr lang="ru-RU" sz="1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1916832"/>
            <a:ext cx="2232248" cy="16561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0032" y="1772816"/>
            <a:ext cx="2376264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Законопроект становится законом после принятия Палатой представителей и одобрения Советом Республики большинством голосов от полного состава каждой палаты.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48" y="4797152"/>
            <a:ext cx="2304256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Закон, принятый Палатой представителей и одобренный Советом Республики, представляется в десятидневный срок Президенту на подпись.</a:t>
            </a:r>
            <a:endParaRPr lang="ru-RU" sz="1200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868144" y="3933056"/>
            <a:ext cx="432048" cy="57606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779912" y="2492896"/>
            <a:ext cx="648072" cy="43204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flipH="1">
            <a:off x="3779912" y="5445224"/>
            <a:ext cx="648072" cy="5040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55576" y="4653136"/>
            <a:ext cx="2376264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</a:rPr>
              <a:t>Если Президент согласен с текстом закона, он его подписывает. Если Президент не возвращает какой-либо закон на протяжении двух недель после того, как он был ему представлен, закон считается подписанным. Закон не считается подписанным и не вступает в </a:t>
            </a:r>
            <a:r>
              <a:rPr lang="ru-RU" sz="1000" dirty="0" smtClean="0">
                <a:solidFill>
                  <a:schemeClr val="bg1"/>
                </a:solidFill>
                <a:hlinkClick r:id="rId2" tooltip="Юридическая сила"/>
              </a:rPr>
              <a:t>силу</a:t>
            </a:r>
            <a:r>
              <a:rPr lang="ru-RU" sz="1000" dirty="0" smtClean="0">
                <a:solidFill>
                  <a:schemeClr val="bg1"/>
                </a:solidFill>
              </a:rPr>
              <a:t>, если он не мог быть возвращен в Парламент в связи с окончанием сессии.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08" y="2060848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Любой законопроект, если иное не предусмотрено Конституцией, вначале рассматривается в Палате представителей, а затем в Совете Республики.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5" grpId="0" animBg="1"/>
      <p:bldP spid="16" grpId="0" animBg="1"/>
      <p:bldP spid="24" grpId="0" animBg="1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418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Международные традиции законодательной власти</vt:lpstr>
      <vt:lpstr>Законодательная власть — это ветвь государственной власти, которая занимается разработкой и принятием законов и др. нормативных актов, регулирующих общественную жизнь, принимает и контролирует бюджет страны.</vt:lpstr>
      <vt:lpstr>Законодательная власть в Республике Беларусь  представлена так:</vt:lpstr>
      <vt:lpstr>  Национальное собрание</vt:lpstr>
      <vt:lpstr>Палата Представителей                     ( нижняя палата)</vt:lpstr>
      <vt:lpstr>Совет Республики  ( верхняя палата)</vt:lpstr>
      <vt:lpstr>        Законотворческая деятельность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традиции законодательной власти</dc:title>
  <dc:creator>Лера</dc:creator>
  <cp:lastModifiedBy>Лера</cp:lastModifiedBy>
  <cp:revision>11</cp:revision>
  <dcterms:created xsi:type="dcterms:W3CDTF">2013-10-10T18:22:15Z</dcterms:created>
  <dcterms:modified xsi:type="dcterms:W3CDTF">2013-10-10T19:45:21Z</dcterms:modified>
</cp:coreProperties>
</file>